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8" r:id="rId4"/>
    <p:sldId id="257" r:id="rId5"/>
    <p:sldId id="263" r:id="rId6"/>
    <p:sldId id="264" r:id="rId7"/>
    <p:sldId id="259" r:id="rId8"/>
    <p:sldId id="260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C6B6899-2D50-4932-BA22-C6A76A8D420E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4344FE8-1791-4BDC-9214-23CBC1CCEC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elpme@greekgoddes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elpme@greekgoddess.ne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Persephone</a:t>
            </a:r>
            <a:br>
              <a:rPr lang="en-US" dirty="0" smtClean="0"/>
            </a:br>
            <a:r>
              <a:rPr lang="en-US" dirty="0" smtClean="0"/>
              <a:t>Have you seen her?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Mrs. Patricia Ramsey</a:t>
            </a:r>
          </a:p>
          <a:p>
            <a:r>
              <a:rPr lang="en-US" dirty="0" smtClean="0"/>
              <a:t>Mrs. Campbell</a:t>
            </a:r>
          </a:p>
          <a:p>
            <a:r>
              <a:rPr lang="en-US" dirty="0" smtClean="0"/>
              <a:t>May 2013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399"/>
            <a:ext cx="3810000" cy="576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762000"/>
            <a:ext cx="3304572" cy="1463153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438400"/>
            <a:ext cx="3298784" cy="321649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Persephone is Demeter’s daughter.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She is the Greek goddess of Innocence, Receptivity and Queen of the Underworld.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She also represents youthfulness and innocence.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Her symbol is the pomegranate.    </a:t>
            </a:r>
          </a:p>
          <a:p>
            <a:endParaRPr lang="en-US" dirty="0"/>
          </a:p>
        </p:txBody>
      </p:sp>
      <p:pic>
        <p:nvPicPr>
          <p:cNvPr id="5" name="Content Placeholder 4" descr="http://rds.yahoo.com/_ylt=A0WTefV8pqpJNOkA1ECjzbkF/SIG=12ag71rv9/EXP=1236006908/**http%3A/www.coral-cure.com/images/pomegranate-fru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112626" cy="240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9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304572" cy="1463153"/>
          </a:xfrm>
        </p:spPr>
        <p:txBody>
          <a:bodyPr/>
          <a:lstStyle/>
          <a:p>
            <a:r>
              <a:rPr lang="en-US" dirty="0" smtClean="0"/>
              <a:t>Daughter of Demeter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736592" y="2133600"/>
            <a:ext cx="3298784" cy="352129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Demeter, Persephone’s mother, was </a:t>
            </a:r>
            <a:r>
              <a:rPr lang="en-US" altLang="en-US" dirty="0"/>
              <a:t>the goddess of the harvest, agriculture, and grain.</a:t>
            </a:r>
          </a:p>
          <a:p>
            <a:r>
              <a:rPr lang="en-US" altLang="en-US" dirty="0"/>
              <a:t>She displayed her moods </a:t>
            </a:r>
            <a:r>
              <a:rPr lang="en-US" altLang="en-US" dirty="0" smtClean="0"/>
              <a:t>through feast </a:t>
            </a:r>
            <a:r>
              <a:rPr lang="en-US" altLang="en-US" dirty="0"/>
              <a:t>and famine.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3403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48200" y="762000"/>
            <a:ext cx="3300984" cy="1463040"/>
          </a:xfrm>
        </p:spPr>
        <p:txBody>
          <a:bodyPr/>
          <a:lstStyle/>
          <a:p>
            <a:r>
              <a:rPr lang="en-US" dirty="0" smtClean="0"/>
              <a:t>Queen of the Underworld	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300573" cy="3581400"/>
          </a:xfrm>
        </p:spPr>
        <p:txBody>
          <a:bodyPr>
            <a:normAutofit/>
          </a:bodyPr>
          <a:lstStyle/>
          <a:p>
            <a:r>
              <a:rPr lang="en-US" altLang="en-US" dirty="0"/>
              <a:t>When Persephone was younger, Hades set a the trap of an irresistible cosmic flower that he could use to capture her. </a:t>
            </a:r>
          </a:p>
          <a:p>
            <a:r>
              <a:rPr lang="en-US" altLang="en-US" dirty="0"/>
              <a:t>After she picked the flower, the earth opened up and Hades took her.</a:t>
            </a:r>
          </a:p>
          <a:p>
            <a:r>
              <a:rPr lang="en-US" altLang="en-US" dirty="0"/>
              <a:t>He kept her there as his queen, and almost no one knew what had happened to her.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3799887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838200"/>
            <a:ext cx="3304572" cy="1463153"/>
          </a:xfrm>
        </p:spPr>
        <p:txBody>
          <a:bodyPr/>
          <a:lstStyle/>
          <a:p>
            <a:r>
              <a:rPr lang="en-US" dirty="0" smtClean="0"/>
              <a:t>Demeter demands her to be returned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362200"/>
            <a:ext cx="3298784" cy="329269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Hekate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 smtClean="0"/>
              <a:t>Helios </a:t>
            </a:r>
            <a:r>
              <a:rPr lang="en-US" altLang="en-US" dirty="0"/>
              <a:t>were the only ones who had seen and heard what happened to </a:t>
            </a:r>
            <a:r>
              <a:rPr lang="en-US" altLang="en-US" dirty="0" smtClean="0"/>
              <a:t>Persephone.  They </a:t>
            </a:r>
            <a:r>
              <a:rPr lang="en-US" altLang="en-US" dirty="0"/>
              <a:t>told the story to Demeter.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After finding out that Hades had taken her daughter, Demeter got Zeus to help her get her daughter back.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They came to an agreement where Demeter would get her daughter 2/3 of the year and Hades would keep her for the other 1/3.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94" y="990600"/>
            <a:ext cx="332349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79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304572" cy="1463153"/>
          </a:xfrm>
        </p:spPr>
        <p:txBody>
          <a:bodyPr/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2209800"/>
            <a:ext cx="3298784" cy="3445098"/>
          </a:xfrm>
        </p:spPr>
        <p:txBody>
          <a:bodyPr/>
          <a:lstStyle/>
          <a:p>
            <a:r>
              <a:rPr lang="en-US" altLang="en-US" dirty="0"/>
              <a:t>It used to be that there was only one continuous season with good and prospering crops. </a:t>
            </a:r>
          </a:p>
          <a:p>
            <a:r>
              <a:rPr lang="en-US" altLang="en-US" dirty="0" smtClean="0"/>
              <a:t>But</a:t>
            </a:r>
            <a:r>
              <a:rPr lang="en-US" altLang="en-US" dirty="0"/>
              <a:t>, after the deal was made with Hades, Demeter deprived the earth of crops for the 1/3 of the year that her daughter was kept away from her, changing the seasons into sections, rather than just one continuous one.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3016113" cy="302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53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Bryant, Megan E</a:t>
            </a:r>
            <a:r>
              <a:rPr lang="en-US" sz="2000" dirty="0"/>
              <a:t>. </a:t>
            </a:r>
            <a:r>
              <a:rPr lang="en-US" sz="2000" u="sng" dirty="0" err="1" smtClean="0"/>
              <a:t>Mythlopedia</a:t>
            </a:r>
            <a:r>
              <a:rPr lang="en-US" sz="2000" u="sng" dirty="0" smtClean="0"/>
              <a:t>:  She’s All That!</a:t>
            </a:r>
            <a:r>
              <a:rPr lang="en-US" sz="2000" dirty="0" smtClean="0"/>
              <a:t>  	Scholastic, 2010.  pp. 100-103.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Ledbetter, Christopher.  “The Oracle and 	the 	Muse</a:t>
            </a:r>
            <a:r>
              <a:rPr lang="en-US" sz="2000" dirty="0"/>
              <a:t>.” </a:t>
            </a:r>
            <a:r>
              <a:rPr lang="en-US" sz="2000" dirty="0" smtClean="0"/>
              <a:t>http</a:t>
            </a:r>
            <a:r>
              <a:rPr lang="en-US" sz="2000" dirty="0"/>
              <a:t>://</a:t>
            </a:r>
            <a:r>
              <a:rPr lang="en-US" sz="2000" dirty="0" smtClean="0"/>
              <a:t>caenus.blogspot.com/</a:t>
            </a:r>
          </a:p>
          <a:p>
            <a:pPr marL="68580" indent="0">
              <a:spcBef>
                <a:spcPts val="0"/>
              </a:spcBef>
              <a:buNone/>
            </a:pPr>
            <a:r>
              <a:rPr lang="en-US" sz="2000" dirty="0" smtClean="0"/>
              <a:t>	2011/04/splendor-of-</a:t>
            </a:r>
            <a:r>
              <a:rPr lang="en-US" sz="2000" dirty="0" err="1" smtClean="0"/>
              <a:t>persephone</a:t>
            </a:r>
            <a:r>
              <a:rPr lang="en-US" sz="2000" dirty="0" smtClean="0"/>
              <a:t>-artful-	thursday.html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5334000"/>
            <a:ext cx="608051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page where you will put all of your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8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Persephone’s Pomegranates, Inc.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Owner: Persephone</a:t>
            </a:r>
          </a:p>
          <a:p>
            <a:r>
              <a:rPr lang="en-US" dirty="0" smtClean="0"/>
              <a:t>Address: 100 Devil Drive, Hades, The Underworld</a:t>
            </a:r>
          </a:p>
          <a:p>
            <a:r>
              <a:rPr lang="en-US" dirty="0" smtClean="0"/>
              <a:t>Phone: 1-800-get-me-mom</a:t>
            </a:r>
          </a:p>
          <a:p>
            <a:r>
              <a:rPr lang="en-US" dirty="0" smtClean="0"/>
              <a:t>Email:  </a:t>
            </a:r>
            <a:r>
              <a:rPr lang="en-US" dirty="0" smtClean="0">
                <a:hlinkClick r:id="rId2"/>
              </a:rPr>
              <a:t>helpme@greekgoddess.net</a:t>
            </a:r>
            <a:endParaRPr lang="en-US" dirty="0" smtClean="0"/>
          </a:p>
          <a:p>
            <a:r>
              <a:rPr lang="en-US" dirty="0" smtClean="0"/>
              <a:t>Only Available from June 1</a:t>
            </a:r>
            <a:r>
              <a:rPr lang="en-US" baseline="30000" dirty="0" smtClean="0"/>
              <a:t>st</a:t>
            </a:r>
            <a:r>
              <a:rPr lang="en-US" dirty="0" smtClean="0"/>
              <a:t> until August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Stay young…eat a pomegranate today!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 descr="C:\Documents and Settings\patramsey\Local Settings\Temporary Internet Files\Content.IE5\WFITE3ON\MP9003878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70915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26" y="5747677"/>
            <a:ext cx="1554163" cy="11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patramsey\Local Settings\Temporary Internet Files\Content.IE5\4V0XIT81\MC90043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53176"/>
            <a:ext cx="1225550" cy="15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295400"/>
            <a:ext cx="7024744" cy="87526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Persephone’s Pomegranates, Inc.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Owner: Persephone</a:t>
            </a:r>
          </a:p>
          <a:p>
            <a:r>
              <a:rPr lang="en-US" dirty="0" smtClean="0"/>
              <a:t>Address: 100 Devil Drive, Hades, The Underworld</a:t>
            </a:r>
          </a:p>
          <a:p>
            <a:r>
              <a:rPr lang="en-US" dirty="0" smtClean="0"/>
              <a:t>Phone: 1-800-get-me-mom</a:t>
            </a:r>
          </a:p>
          <a:p>
            <a:r>
              <a:rPr lang="en-US" dirty="0" smtClean="0"/>
              <a:t>Email:  </a:t>
            </a:r>
            <a:r>
              <a:rPr lang="en-US" dirty="0" smtClean="0">
                <a:hlinkClick r:id="rId2"/>
              </a:rPr>
              <a:t>helpme@greekgoddess.net</a:t>
            </a:r>
            <a:endParaRPr lang="en-US" dirty="0" smtClean="0"/>
          </a:p>
          <a:p>
            <a:r>
              <a:rPr lang="en-US" dirty="0" smtClean="0"/>
              <a:t>Only Available from June 1</a:t>
            </a:r>
            <a:r>
              <a:rPr lang="en-US" baseline="30000" dirty="0" smtClean="0"/>
              <a:t>st</a:t>
            </a:r>
            <a:r>
              <a:rPr lang="en-US" dirty="0" smtClean="0"/>
              <a:t> until August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Stay young…eat a pomegranate today!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 descr="C:\Documents and Settings\patramsey\Local Settings\Temporary Internet Files\Content.IE5\WFITE3ON\MP9003878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70915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726" y="5747677"/>
            <a:ext cx="1554163" cy="111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Documents and Settings\patramsey\Local Settings\Temporary Internet Files\Content.IE5\4V0XIT81\MC9004345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53176"/>
            <a:ext cx="1225550" cy="15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843516" y="914400"/>
            <a:ext cx="1600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176388" y="657780"/>
            <a:ext cx="1633612" cy="637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0064" y="1205106"/>
            <a:ext cx="1153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416</TotalTime>
  <Words>376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Persephone Have you seen her?</vt:lpstr>
      <vt:lpstr>Background </vt:lpstr>
      <vt:lpstr>Daughter of Demeter</vt:lpstr>
      <vt:lpstr>Queen of the Underworld </vt:lpstr>
      <vt:lpstr>Demeter demands her to be returned</vt:lpstr>
      <vt:lpstr>Seasons</vt:lpstr>
      <vt:lpstr>Works Cited</vt:lpstr>
      <vt:lpstr>Persephone’s Pomegranates, Inc.</vt:lpstr>
      <vt:lpstr>Persephone’s Pomegranates, Inc.</vt:lpstr>
    </vt:vector>
  </TitlesOfParts>
  <Company>Grayson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Ramsey</dc:creator>
  <cp:lastModifiedBy>Pat Ramsey</cp:lastModifiedBy>
  <cp:revision>15</cp:revision>
  <dcterms:created xsi:type="dcterms:W3CDTF">2013-05-01T14:35:07Z</dcterms:created>
  <dcterms:modified xsi:type="dcterms:W3CDTF">2014-11-05T16:11:15Z</dcterms:modified>
</cp:coreProperties>
</file>