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25"/>
  </p:notesMasterIdLst>
  <p:sldIdLst>
    <p:sldId id="256" r:id="rId2"/>
    <p:sldId id="258" r:id="rId3"/>
    <p:sldId id="280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BB4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9" d="100"/>
          <a:sy n="59" d="100"/>
        </p:scale>
        <p:origin x="-215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A875BD-2D70-413C-81CC-8561D8ABD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76DFE156-A201-4FB9-9791-29A8656CDC3D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C6E9CC49-639B-4635-981C-CC5499A0E10E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AC35572-6E3D-4308-8A34-F912C096AB8B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7D249501-7C74-4459-95CB-534129B67041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A05085C5-D6BF-439C-BF56-D34C226B9621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FB9721B8-084F-44E8-B2CA-2FBEF8C18CAD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F11E9A4F-9824-4B16-AB55-7686F8FB8AF3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73739959-5BA0-4D8E-B200-DC6E3EB3066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C27D35A9-E9F9-4755-A8A9-8CBF198543B9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04BDCB7E-AE07-45C1-88A2-8C2C64606718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FB57BF57-8B14-4251-B7ED-BADD5996D039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74C52F89-DB19-4FA7-851C-16CCD97A5FAF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E32C1A-1C80-477D-98A3-C5C95B4561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D65E8F-90F7-4873-ABC5-78D09D68FD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D44407-C5A8-4CEC-BC07-241D5972E5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19F6A5-27BE-43C9-BC91-0938F7584E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DAE8FB-0381-4BC3-8796-C6EC39B676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1094FD-C5A6-4985-AC62-730405AF5F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2CE71-0596-4E24-A62A-83A51FD881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CEAC26-48DA-4DBF-B70C-784A3DAC93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877777-E33B-4825-A04C-6597699AF6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CB745A-0868-458D-ACAE-7F149D33F8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DE43DF-3955-45EC-A6D8-FBF1BA5B13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B0C218B-EE31-493A-9B60-C3C517B348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sYPF0-R0Z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Delaware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Patricia Ramsey</a:t>
            </a:r>
          </a:p>
          <a:p>
            <a:pPr eaLnBrk="1" hangingPunct="1"/>
            <a:r>
              <a:rPr lang="en-US" altLang="en-US" dirty="0" smtClean="0"/>
              <a:t>Mary </a:t>
            </a:r>
            <a:r>
              <a:rPr lang="en-US" altLang="en-US" dirty="0" err="1" smtClean="0"/>
              <a:t>Mawyer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March 2014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5" y="457200"/>
            <a:ext cx="3754033" cy="59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Sports Teams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800600"/>
            <a:ext cx="6400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University of </a:t>
            </a:r>
            <a:r>
              <a:rPr lang="en-US" altLang="en-US" dirty="0" err="1" smtClean="0"/>
              <a:t>Delware</a:t>
            </a:r>
            <a:r>
              <a:rPr lang="en-US" altLang="en-US" dirty="0" smtClean="0"/>
              <a:t>: The Blue Hens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743200" cy="316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Bird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Blue Hen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828800"/>
            <a:ext cx="3176714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Flower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Peach Blossom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1143000"/>
            <a:ext cx="352044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5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Motto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Liberty and Independence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19695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2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21618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Tree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American Holly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806616"/>
            <a:ext cx="3657534" cy="262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21618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Song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“Our Delaware”</a:t>
            </a:r>
          </a:p>
        </p:txBody>
      </p:sp>
      <p:pic>
        <p:nvPicPr>
          <p:cNvPr id="41986" name="Picture 2" descr="C:\Users\patramsey\AppData\Local\Microsoft\Windows\Temporary Internet Files\Content.IE5\76ZR3RZ1\MC900432654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9783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21618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Places to Visit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Winterthur Museum 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" y="1371600"/>
            <a:ext cx="31718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21618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Places to Visit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086600" cy="2057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Delaware, the </a:t>
            </a:r>
            <a:r>
              <a:rPr lang="en-US" altLang="en-US" dirty="0"/>
              <a:t>state that started the nation welcomes you to explore the Delaware History </a:t>
            </a:r>
            <a:r>
              <a:rPr lang="en-US" altLang="en-US" dirty="0" smtClean="0"/>
              <a:t>Trail. This </a:t>
            </a:r>
            <a:r>
              <a:rPr lang="en-US" altLang="en-US" dirty="0" err="1" smtClean="0"/>
              <a:t>jouney</a:t>
            </a:r>
            <a:r>
              <a:rPr lang="en-US" altLang="en-US" dirty="0" smtClean="0"/>
              <a:t> will take you on a tour of the First State’s </a:t>
            </a:r>
            <a:r>
              <a:rPr lang="en-US" altLang="en-US" dirty="0"/>
              <a:t>historical treasures. The trail highlights significant locations statewide that have impacted the history of Delaware and our nation.</a:t>
            </a:r>
            <a:endParaRPr lang="en-US" altLang="en-US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8" y="533400"/>
            <a:ext cx="322976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21618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Places to Visit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086600" cy="2057400"/>
          </a:xfrm>
        </p:spPr>
        <p:txBody>
          <a:bodyPr>
            <a:normAutofit/>
          </a:bodyPr>
          <a:lstStyle/>
          <a:p>
            <a:r>
              <a:rPr lang="en-US" altLang="en-US" dirty="0"/>
              <a:t>Experience the thrill of the race at the Dover International Speedway! Twice a year, NASCAR race weekend comes to Delaware, where drivers take on the high banking turns of the Monster Mile. </a:t>
            </a:r>
            <a:endParaRPr lang="en-US" altLang="en-US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399"/>
            <a:ext cx="7772400" cy="29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21618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Famous People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086600" cy="2057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Sugar Ray Leonard </a:t>
            </a:r>
            <a:r>
              <a:rPr lang="en-US" altLang="en-US" dirty="0"/>
              <a:t>was the first boxer to earn more than $</a:t>
            </a:r>
            <a:r>
              <a:rPr lang="en-US" altLang="en-US" dirty="0" smtClean="0"/>
              <a:t>100 million. 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2133600" cy="283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Region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Delaware is located in the mid Atlantic region of the United States. Tiny Delaware, the second smallest state, is only 100 miles long and 30 miles wide.</a:t>
            </a:r>
            <a:endParaRPr lang="en-US" sz="32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872789" cy="288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181600" y="2127354"/>
            <a:ext cx="1295400" cy="838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21618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Famous People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086600" cy="2057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Joe Biden:  Our Vice President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80695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21618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Population/Rank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0999"/>
            <a:ext cx="7086600" cy="223777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897,934 in 2010.  Delaware ranks 45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in the nation in population.</a:t>
            </a:r>
          </a:p>
        </p:txBody>
      </p:sp>
      <p:pic>
        <p:nvPicPr>
          <p:cNvPr id="2050" name="Picture 2" descr="C:\Users\patramsey\AppData\Local\Microsoft\Windows\Temporary Internet Files\Content.IE5\O3ED0SSA\MC90043989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" y="533400"/>
            <a:ext cx="2701925" cy="3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tramsey\AppData\Local\Microsoft\Windows\Temporary Internet Files\Content.IE5\O3ED0SSA\MC90043989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0169"/>
            <a:ext cx="2921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Largest Cities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0"/>
            <a:ext cx="6400800" cy="2743200"/>
          </a:xfrm>
        </p:spPr>
        <p:txBody>
          <a:bodyPr/>
          <a:lstStyle/>
          <a:p>
            <a:r>
              <a:rPr lang="en-US" altLang="en-US" dirty="0"/>
              <a:t>Wilmington </a:t>
            </a:r>
            <a:r>
              <a:rPr lang="en-US" altLang="en-US" dirty="0" smtClean="0"/>
              <a:t>is </a:t>
            </a:r>
            <a:r>
              <a:rPr lang="en-US" altLang="en-US" dirty="0"/>
              <a:t>the largest city in the state of Delaware</a:t>
            </a:r>
            <a:r>
              <a:rPr lang="en-US" altLang="en-US" dirty="0" smtClean="0"/>
              <a:t>.  It has </a:t>
            </a:r>
            <a:r>
              <a:rPr lang="en-US" altLang="en-US" dirty="0"/>
              <a:t>a </a:t>
            </a:r>
            <a:r>
              <a:rPr lang="en-US" altLang="en-US" dirty="0" smtClean="0"/>
              <a:t>population of 70,851. Dover: Population 36,047</a:t>
            </a:r>
          </a:p>
          <a:p>
            <a:r>
              <a:rPr lang="en-US" altLang="en-US" dirty="0" smtClean="0"/>
              <a:t>Newark: 31,454  </a:t>
            </a:r>
          </a:p>
        </p:txBody>
      </p:sp>
      <p:pic>
        <p:nvPicPr>
          <p:cNvPr id="1026" name="Picture 2" descr="C:\Users\patramsey\AppData\Local\Microsoft\Windows\Temporary Internet Files\Content.IE5\YBM1CA7G\MC90043702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Works Cited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0"/>
            <a:ext cx="6400800" cy="2743200"/>
          </a:xfrm>
        </p:spPr>
        <p:txBody>
          <a:bodyPr/>
          <a:lstStyle/>
          <a:p>
            <a:pPr algn="l"/>
            <a:r>
              <a:rPr lang="en-US" altLang="en-US" dirty="0" err="1"/>
              <a:t>Clendaniel</a:t>
            </a:r>
            <a:r>
              <a:rPr lang="en-US" altLang="en-US" dirty="0"/>
              <a:t>, Douglas. “Delaware.” Compton’s. 2010.</a:t>
            </a:r>
          </a:p>
          <a:p>
            <a:pPr algn="l"/>
            <a:endParaRPr lang="en-US" altLang="en-US" dirty="0" smtClean="0"/>
          </a:p>
          <a:p>
            <a:pPr algn="l"/>
            <a:r>
              <a:rPr lang="en-US" altLang="en-US" dirty="0" smtClean="0"/>
              <a:t>“State of Delaware.” Delaware. Web. 3/27/2014. &lt;http</a:t>
            </a:r>
            <a:r>
              <a:rPr lang="en-US" altLang="en-US" dirty="0"/>
              <a:t>://www.delaware.gov</a:t>
            </a:r>
            <a:r>
              <a:rPr lang="en-US" altLang="en-US" dirty="0" smtClean="0"/>
              <a:t>/&gt;.</a:t>
            </a:r>
          </a:p>
          <a:p>
            <a:pPr algn="l"/>
            <a:endParaRPr lang="en-US" altLang="en-US" dirty="0"/>
          </a:p>
          <a:p>
            <a:pPr algn="l"/>
            <a:r>
              <a:rPr lang="en-US" altLang="en-US" u="sng" dirty="0" smtClean="0"/>
              <a:t>World Almanac for Kids 2011</a:t>
            </a:r>
            <a:r>
              <a:rPr lang="en-US" altLang="en-US" dirty="0" smtClean="0"/>
              <a:t>.  New York: World Almanac, 2011.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Capital:  Dover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324600" y="533400"/>
            <a:ext cx="2378392" cy="4211480"/>
          </a:xfrm>
        </p:spPr>
        <p:txBody>
          <a:bodyPr/>
          <a:lstStyle/>
          <a:p>
            <a:r>
              <a:rPr lang="en-US" dirty="0" smtClean="0"/>
              <a:t>Dover is the capital of Delaware.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48130" name="Picture 2" descr="C:\Users\patramsey\AppData\Local\Microsoft\Windows\Temporary Internet Files\Content.IE5\DSXCONXA\MC9001895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5250"/>
            <a:ext cx="5638800" cy="44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History</a:t>
            </a:r>
            <a:r>
              <a:rPr lang="en-US" altLang="en-US" dirty="0" smtClean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Delaware became a state on December 7, 1787.  It was the first state to ratify the United States Constitution. Delaware was named after Sir Thomas West (Lord de la </a:t>
            </a:r>
            <a:r>
              <a:rPr lang="en-US" sz="2000" dirty="0" err="1" smtClean="0"/>
              <a:t>Warr</a:t>
            </a:r>
            <a:r>
              <a:rPr lang="en-US" sz="2000" dirty="0" smtClean="0"/>
              <a:t>), the Virginia Company's first governor.</a:t>
            </a:r>
            <a:endParaRPr lang="en-US" sz="2000" dirty="0"/>
          </a:p>
        </p:txBody>
      </p:sp>
      <p:pic>
        <p:nvPicPr>
          <p:cNvPr id="5125" name="Picture 5" descr="C:\Users\patramsey\AppData\Local\Microsoft\Windows\Temporary Internet Files\Content.IE5\UEG81K3Z\MC90043670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86562"/>
            <a:ext cx="4538061" cy="2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229600" cy="1470025"/>
          </a:xfrm>
        </p:spPr>
        <p:txBody>
          <a:bodyPr>
            <a:normAutofit/>
          </a:bodyPr>
          <a:lstStyle/>
          <a:p>
            <a:r>
              <a:rPr lang="en-US" altLang="en-US" sz="6000" dirty="0" smtClean="0">
                <a:solidFill>
                  <a:srgbClr val="F07F09"/>
                </a:solidFill>
              </a:rPr>
              <a:t>Flag</a:t>
            </a:r>
            <a:endParaRPr lang="en-US" sz="6000" b="1" dirty="0">
              <a:solidFill>
                <a:srgbClr val="BB4D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745956" cy="430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533400"/>
            <a:ext cx="3481384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Delaware is bordered by Pennsylvania, Maryland, and New Jersey.  It is also bordered by the Delaware Bay and the Atlantic Ocean.</a:t>
            </a:r>
            <a:endParaRPr lang="en-US" sz="2800" dirty="0"/>
          </a:p>
        </p:txBody>
      </p:sp>
      <p:pic>
        <p:nvPicPr>
          <p:cNvPr id="3077" name="Picture 5" descr="C:\Users\patramsey\AppData\Local\Microsoft\Windows\Temporary Internet Files\Content.IE5\ECLC1UH9\MC90018958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891" y="1792859"/>
            <a:ext cx="3822192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95600"/>
            <a:ext cx="7315200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 smtClean="0">
                <a:solidFill>
                  <a:srgbClr val="C8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Agriculture</a:t>
            </a:r>
          </a:p>
          <a:p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Delaware’s number one crop, it is grown on 2/5 of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cultivated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land; soybeans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second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Apples are Delaware’s leading fruit crop.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Broilers are Delaware’s most valuable farm product.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Livestock and related products account for 70%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Delaware’s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 income.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Southwestern Delaware raises the most pigs.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C:\Users\patramsey\AppData\Local\Microsoft\Windows\Temporary Internet Files\Content.IE5\3CVZP37G\MC9004363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751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patramsey\AppData\Local\Microsoft\Windows\Temporary Internet Files\Content.IE5\76ZR3RZ1\MC9003000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3254"/>
            <a:ext cx="839787" cy="9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patramsey\AppData\Local\Microsoft\Windows\Temporary Internet Files\Content.IE5\MKJQZ62E\MC900445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21" y="573254"/>
            <a:ext cx="85804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371600"/>
            <a:ext cx="7772400" cy="208257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Industry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114800"/>
            <a:ext cx="8229599" cy="2362200"/>
          </a:xfrm>
        </p:spPr>
        <p:txBody>
          <a:bodyPr>
            <a:normAutofit/>
          </a:bodyPr>
          <a:lstStyle/>
          <a:p>
            <a:endParaRPr lang="en-US" altLang="en-US" dirty="0" smtClean="0"/>
          </a:p>
          <a:p>
            <a:r>
              <a:rPr lang="en-US" altLang="en-US" dirty="0" smtClean="0"/>
              <a:t>Delaware is known for its chemical industry</a:t>
            </a:r>
            <a:r>
              <a:rPr lang="en-US" altLang="en-US" dirty="0"/>
              <a:t>. </a:t>
            </a:r>
            <a:r>
              <a:rPr lang="en-US" altLang="en-US" dirty="0" smtClean="0"/>
              <a:t>The </a:t>
            </a:r>
            <a:r>
              <a:rPr lang="en-US" altLang="en-US" dirty="0"/>
              <a:t>major economic enterprise is manufacturing, especially chemicals. Wilmington boasts of being the chemical capital of the </a:t>
            </a:r>
            <a:r>
              <a:rPr lang="en-US" altLang="en-US" dirty="0" smtClean="0"/>
              <a:t>world.</a:t>
            </a:r>
          </a:p>
        </p:txBody>
      </p:sp>
      <p:pic>
        <p:nvPicPr>
          <p:cNvPr id="8197" name="Picture 5" descr="C:\Users\patramsey\AppData\Local\Microsoft\Windows\Temporary Internet Files\Content.IE5\63VDV58V\MC9003519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54175" cy="34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dirty="0"/>
              <a:t>G</a:t>
            </a:r>
            <a:r>
              <a:rPr lang="en-US" altLang="en-US" dirty="0" smtClean="0"/>
              <a:t>overnor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Democrat Jack Markell is the current governor of Delaware.  He was sworn in as governor in 2008.</a:t>
            </a:r>
          </a:p>
        </p:txBody>
      </p:sp>
      <p:pic>
        <p:nvPicPr>
          <p:cNvPr id="9222" name="Picture 6" descr="https://lh3.googleusercontent.com/-NyTAj-Wh2po/AAAAAAAAAAI/AAAAAAAAAE4/ES4ri9hOpNM/s120-c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762000"/>
            <a:ext cx="36575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195</TotalTime>
  <Words>488</Words>
  <Application>Microsoft Office PowerPoint</Application>
  <PresentationFormat>On-screen Show (4:3)</PresentationFormat>
  <Paragraphs>81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Aspect</vt:lpstr>
      <vt:lpstr>Delaware</vt:lpstr>
      <vt:lpstr>Region </vt:lpstr>
      <vt:lpstr>Capital:  Dover</vt:lpstr>
      <vt:lpstr>History </vt:lpstr>
      <vt:lpstr>Flag</vt:lpstr>
      <vt:lpstr>Geography</vt:lpstr>
      <vt:lpstr>PowerPoint Presentation</vt:lpstr>
      <vt:lpstr>Industry</vt:lpstr>
      <vt:lpstr>Governor</vt:lpstr>
      <vt:lpstr>Sports Teams</vt:lpstr>
      <vt:lpstr>State Bird</vt:lpstr>
      <vt:lpstr>State Flower</vt:lpstr>
      <vt:lpstr>State Motto</vt:lpstr>
      <vt:lpstr>State Tree</vt:lpstr>
      <vt:lpstr>State Song</vt:lpstr>
      <vt:lpstr>Places to Visit</vt:lpstr>
      <vt:lpstr>Places to Visit</vt:lpstr>
      <vt:lpstr>Places to Visit</vt:lpstr>
      <vt:lpstr>Famous People</vt:lpstr>
      <vt:lpstr>Famous People</vt:lpstr>
      <vt:lpstr>Population/Rank</vt:lpstr>
      <vt:lpstr>Largest Cities</vt:lpstr>
      <vt:lpstr>Works Cited</vt:lpstr>
    </vt:vector>
  </TitlesOfParts>
  <Company>Technology Coordinator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name, state nickname, motto, and flag</dc:title>
  <dc:creator>Technology Coordinator</dc:creator>
  <cp:lastModifiedBy>Amy Sinnett</cp:lastModifiedBy>
  <cp:revision>20</cp:revision>
  <dcterms:created xsi:type="dcterms:W3CDTF">2009-03-14T01:36:48Z</dcterms:created>
  <dcterms:modified xsi:type="dcterms:W3CDTF">2014-11-13T16:59:03Z</dcterms:modified>
</cp:coreProperties>
</file>